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0" r:id="rId3"/>
    <p:sldId id="256" r:id="rId4"/>
    <p:sldId id="257" r:id="rId5"/>
    <p:sldId id="259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2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085EB-7070-4987-9204-C958C716C4AC}" type="datetimeFigureOut">
              <a:rPr lang="en-US" smtClean="0"/>
              <a:t>1/3/2012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68F2C-98DD-4953-BFF5-CC0B82787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64928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085EB-7070-4987-9204-C958C716C4AC}" type="datetimeFigureOut">
              <a:rPr lang="en-US" smtClean="0"/>
              <a:t>1/3/2012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68F2C-98DD-4953-BFF5-CC0B82787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10584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085EB-7070-4987-9204-C958C716C4AC}" type="datetimeFigureOut">
              <a:rPr lang="en-US" smtClean="0"/>
              <a:t>1/3/2012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68F2C-98DD-4953-BFF5-CC0B82787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40071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085EB-7070-4987-9204-C958C716C4AC}" type="datetimeFigureOut">
              <a:rPr lang="en-US" smtClean="0"/>
              <a:t>1/3/2012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68F2C-98DD-4953-BFF5-CC0B82787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21446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085EB-7070-4987-9204-C958C716C4AC}" type="datetimeFigureOut">
              <a:rPr lang="en-US" smtClean="0"/>
              <a:t>1/3/2012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68F2C-98DD-4953-BFF5-CC0B82787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65367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085EB-7070-4987-9204-C958C716C4AC}" type="datetimeFigureOut">
              <a:rPr lang="en-US" smtClean="0"/>
              <a:t>1/3/2012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68F2C-98DD-4953-BFF5-CC0B82787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09955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085EB-7070-4987-9204-C958C716C4AC}" type="datetimeFigureOut">
              <a:rPr lang="en-US" smtClean="0"/>
              <a:t>1/3/2012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68F2C-98DD-4953-BFF5-CC0B82787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47211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085EB-7070-4987-9204-C958C716C4AC}" type="datetimeFigureOut">
              <a:rPr lang="en-US" smtClean="0"/>
              <a:t>1/3/2012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68F2C-98DD-4953-BFF5-CC0B82787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53446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085EB-7070-4987-9204-C958C716C4AC}" type="datetimeFigureOut">
              <a:rPr lang="en-US" smtClean="0"/>
              <a:t>1/3/2012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68F2C-98DD-4953-BFF5-CC0B82787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871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085EB-7070-4987-9204-C958C716C4AC}" type="datetimeFigureOut">
              <a:rPr lang="en-US" smtClean="0"/>
              <a:t>1/3/2012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68F2C-98DD-4953-BFF5-CC0B82787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58971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085EB-7070-4987-9204-C958C716C4AC}" type="datetimeFigureOut">
              <a:rPr lang="en-US" smtClean="0"/>
              <a:t>1/3/2012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68F2C-98DD-4953-BFF5-CC0B82787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14988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D085EB-7070-4987-9204-C958C716C4AC}" type="datetimeFigureOut">
              <a:rPr lang="en-US" smtClean="0"/>
              <a:t>1/3/2012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468F2C-98DD-4953-BFF5-CC0B82787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0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143500" y="152400"/>
            <a:ext cx="39243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latin typeface="Kristen ITC" pitchFamily="66" charset="0"/>
              </a:rPr>
              <a:t>Est-ce que tu connais les œuvres?</a:t>
            </a:r>
          </a:p>
          <a:p>
            <a:endParaRPr lang="fr-FR" sz="2400" dirty="0" smtClean="0">
              <a:latin typeface="Kristen ITC" pitchFamily="66" charset="0"/>
            </a:endParaRPr>
          </a:p>
          <a:p>
            <a:r>
              <a:rPr lang="fr-FR" sz="2400" dirty="0" smtClean="0">
                <a:latin typeface="Kristen ITC" pitchFamily="66" charset="0"/>
              </a:rPr>
              <a:t>Est-ce que tu sais comment s’appelle le peintre?</a:t>
            </a:r>
          </a:p>
          <a:p>
            <a:endParaRPr lang="fr-FR" sz="2400" dirty="0" smtClean="0">
              <a:latin typeface="Kristen ITC" pitchFamily="66" charset="0"/>
            </a:endParaRPr>
          </a:p>
          <a:p>
            <a:r>
              <a:rPr lang="fr-FR" sz="2400" dirty="0" smtClean="0">
                <a:latin typeface="Kristen ITC" pitchFamily="66" charset="0"/>
              </a:rPr>
              <a:t>Est-ce que tu le connais personnellement?</a:t>
            </a:r>
            <a:endParaRPr lang="fr-FR" sz="2400" dirty="0">
              <a:latin typeface="Kristen ITC" pitchFamily="66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38600"/>
            <a:ext cx="3516259" cy="281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500" y="3531530"/>
            <a:ext cx="4000500" cy="33264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876800" cy="3857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37927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143500" y="152400"/>
            <a:ext cx="39243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latin typeface="Kristen ITC" pitchFamily="66" charset="0"/>
              </a:rPr>
              <a:t>Est-ce que tu connais les œuvres?</a:t>
            </a:r>
          </a:p>
          <a:p>
            <a:endParaRPr lang="fr-FR" sz="2400" dirty="0" smtClean="0">
              <a:latin typeface="Kristen ITC" pitchFamily="66" charset="0"/>
            </a:endParaRPr>
          </a:p>
          <a:p>
            <a:r>
              <a:rPr lang="fr-FR" sz="2400" dirty="0" smtClean="0">
                <a:latin typeface="Kristen ITC" pitchFamily="66" charset="0"/>
              </a:rPr>
              <a:t>Est-ce que tu sais comment s’appelle le peintre?</a:t>
            </a:r>
          </a:p>
          <a:p>
            <a:endParaRPr lang="fr-FR" sz="2400" dirty="0" smtClean="0">
              <a:latin typeface="Kristen ITC" pitchFamily="66" charset="0"/>
            </a:endParaRPr>
          </a:p>
          <a:p>
            <a:r>
              <a:rPr lang="fr-FR" sz="2400" dirty="0" smtClean="0">
                <a:latin typeface="Kristen ITC" pitchFamily="66" charset="0"/>
              </a:rPr>
              <a:t>Est-ce que tu le connais personnellement?</a:t>
            </a:r>
            <a:endParaRPr lang="fr-FR" sz="2400" dirty="0">
              <a:latin typeface="Kristen ITC" pitchFamily="66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38078"/>
            <a:ext cx="4384235" cy="68199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911769"/>
            <a:ext cx="4572000" cy="29667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33848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47074"/>
            <a:ext cx="3505200" cy="34029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8518" y="3467100"/>
            <a:ext cx="4762500" cy="3390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143500" cy="3409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143500" y="152400"/>
            <a:ext cx="39243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latin typeface="Kristen ITC" pitchFamily="66" charset="0"/>
              </a:rPr>
              <a:t>Est-ce que tu connais les œuvres?</a:t>
            </a:r>
          </a:p>
          <a:p>
            <a:endParaRPr lang="fr-FR" sz="2400" dirty="0" smtClean="0">
              <a:latin typeface="Kristen ITC" pitchFamily="66" charset="0"/>
            </a:endParaRPr>
          </a:p>
          <a:p>
            <a:r>
              <a:rPr lang="fr-FR" sz="2400" dirty="0" smtClean="0">
                <a:latin typeface="Kristen ITC" pitchFamily="66" charset="0"/>
              </a:rPr>
              <a:t>Est-ce que tu sais comment s’appelle le peintre?</a:t>
            </a:r>
          </a:p>
          <a:p>
            <a:endParaRPr lang="fr-FR" sz="2400" dirty="0" smtClean="0">
              <a:latin typeface="Kristen ITC" pitchFamily="66" charset="0"/>
            </a:endParaRPr>
          </a:p>
          <a:p>
            <a:r>
              <a:rPr lang="fr-FR" sz="2400" dirty="0" smtClean="0">
                <a:latin typeface="Kristen ITC" pitchFamily="66" charset="0"/>
              </a:rPr>
              <a:t>Est-ce que tu le connais personnellement?</a:t>
            </a:r>
            <a:endParaRPr lang="fr-FR" sz="24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40879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143500" y="152400"/>
            <a:ext cx="39243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latin typeface="Kristen ITC" pitchFamily="66" charset="0"/>
              </a:rPr>
              <a:t>Est-ce que tu connais les œuvres?</a:t>
            </a:r>
          </a:p>
          <a:p>
            <a:endParaRPr lang="fr-FR" sz="2400" dirty="0" smtClean="0">
              <a:latin typeface="Kristen ITC" pitchFamily="66" charset="0"/>
            </a:endParaRPr>
          </a:p>
          <a:p>
            <a:r>
              <a:rPr lang="fr-FR" sz="2400" dirty="0" smtClean="0">
                <a:latin typeface="Kristen ITC" pitchFamily="66" charset="0"/>
              </a:rPr>
              <a:t>Est-ce que tu sais comment s’appelle le peintre?</a:t>
            </a:r>
          </a:p>
          <a:p>
            <a:endParaRPr lang="fr-FR" sz="2400" dirty="0" smtClean="0">
              <a:latin typeface="Kristen ITC" pitchFamily="66" charset="0"/>
            </a:endParaRPr>
          </a:p>
          <a:p>
            <a:r>
              <a:rPr lang="fr-FR" sz="2400" dirty="0" smtClean="0">
                <a:latin typeface="Kristen ITC" pitchFamily="66" charset="0"/>
              </a:rPr>
              <a:t>Est-ce que tu le connais personnellement?</a:t>
            </a:r>
            <a:endParaRPr lang="fr-FR" sz="2400" dirty="0">
              <a:latin typeface="Kristen ITC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856524" cy="3568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62400"/>
            <a:ext cx="4477732" cy="289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0566" y="3962400"/>
            <a:ext cx="4303433" cy="289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771698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143500" y="152400"/>
            <a:ext cx="39243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latin typeface="Kristen ITC" pitchFamily="66" charset="0"/>
              </a:rPr>
              <a:t>Est-ce que tu connais les œuvres?</a:t>
            </a:r>
          </a:p>
          <a:p>
            <a:endParaRPr lang="fr-FR" sz="2400" dirty="0" smtClean="0">
              <a:latin typeface="Kristen ITC" pitchFamily="66" charset="0"/>
            </a:endParaRPr>
          </a:p>
          <a:p>
            <a:r>
              <a:rPr lang="fr-FR" sz="2400" dirty="0" smtClean="0">
                <a:latin typeface="Kristen ITC" pitchFamily="66" charset="0"/>
              </a:rPr>
              <a:t>Est-ce que tu sais comment s’appelle le peintre?</a:t>
            </a:r>
          </a:p>
          <a:p>
            <a:endParaRPr lang="fr-FR" sz="2400" dirty="0" smtClean="0">
              <a:latin typeface="Kristen ITC" pitchFamily="66" charset="0"/>
            </a:endParaRPr>
          </a:p>
          <a:p>
            <a:r>
              <a:rPr lang="fr-FR" sz="2400" dirty="0" smtClean="0">
                <a:latin typeface="Kristen ITC" pitchFamily="66" charset="0"/>
              </a:rPr>
              <a:t>Est-ce que tu le connais personnellement?</a:t>
            </a:r>
            <a:endParaRPr lang="fr-FR" sz="2400" dirty="0">
              <a:latin typeface="Kristen ITC" pitchFamily="66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8" y="3521385"/>
            <a:ext cx="3576851" cy="3336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8" y="-1"/>
            <a:ext cx="4567452" cy="3424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2369" y="3521385"/>
            <a:ext cx="4401867" cy="3336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513314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faculty.cua.edu/pennington/churchhistory220/lecturetwo/DavidNapoleonCrown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73" t="11953" r="10899" b="4585"/>
          <a:stretch/>
        </p:blipFill>
        <p:spPr bwMode="auto">
          <a:xfrm>
            <a:off x="0" y="15922"/>
            <a:ext cx="5761736" cy="5622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3127491"/>
            <a:ext cx="5029200" cy="3732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199516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115</Words>
  <Application>Microsoft Office PowerPoint</Application>
  <PresentationFormat>On-screen Show (4:3)</PresentationFormat>
  <Paragraphs>25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4</cp:revision>
  <dcterms:created xsi:type="dcterms:W3CDTF">2012-01-03T17:07:32Z</dcterms:created>
  <dcterms:modified xsi:type="dcterms:W3CDTF">2012-01-03T17:39:55Z</dcterms:modified>
</cp:coreProperties>
</file>